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6"/>
  </p:notesMasterIdLst>
  <p:handoutMasterIdLst>
    <p:handoutMasterId r:id="rId17"/>
  </p:handoutMasterIdLst>
  <p:sldIdLst>
    <p:sldId id="256" r:id="rId5"/>
    <p:sldId id="265" r:id="rId6"/>
    <p:sldId id="262" r:id="rId7"/>
    <p:sldId id="266" r:id="rId8"/>
    <p:sldId id="267" r:id="rId9"/>
    <p:sldId id="268" r:id="rId10"/>
    <p:sldId id="269" r:id="rId11"/>
    <p:sldId id="270" r:id="rId12"/>
    <p:sldId id="271" r:id="rId13"/>
    <p:sldId id="272" r:id="rId14"/>
    <p:sldId id="273" r:id="rId15"/>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ACD601-311B-43D5-85CB-86E5EAF85A80}" v="118" dt="2020-05-26T12:58:58.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82" d="100"/>
          <a:sy n="82" d="100"/>
        </p:scale>
        <p:origin x="15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27ACD601-311B-43D5-85CB-86E5EAF85A80}"/>
    <pc:docChg chg="undo redo custSel mod addSld delSld modSld">
      <pc:chgData name="Mr Porter" userId="caeb4aa7-6afb-46a3-a995-19b0c182e2ba" providerId="ADAL" clId="{27ACD601-311B-43D5-85CB-86E5EAF85A80}" dt="2020-05-26T12:59:29.211" v="451" actId="47"/>
      <pc:docMkLst>
        <pc:docMk/>
      </pc:docMkLst>
      <pc:sldChg chg="addSp delSp modSp mod setClrOvrMap">
        <pc:chgData name="Mr Porter" userId="caeb4aa7-6afb-46a3-a995-19b0c182e2ba" providerId="ADAL" clId="{27ACD601-311B-43D5-85CB-86E5EAF85A80}" dt="2020-05-26T11:51:52.015" v="34" actId="20577"/>
        <pc:sldMkLst>
          <pc:docMk/>
          <pc:sldMk cId="3606514065" sldId="256"/>
        </pc:sldMkLst>
        <pc:spChg chg="mod">
          <ac:chgData name="Mr Porter" userId="caeb4aa7-6afb-46a3-a995-19b0c182e2ba" providerId="ADAL" clId="{27ACD601-311B-43D5-85CB-86E5EAF85A80}" dt="2020-05-26T11:51:02.508" v="12" actId="26606"/>
          <ac:spMkLst>
            <pc:docMk/>
            <pc:sldMk cId="3606514065" sldId="256"/>
            <ac:spMk id="2" creationId="{00000000-0000-0000-0000-000000000000}"/>
          </ac:spMkLst>
        </pc:spChg>
        <pc:spChg chg="mod">
          <ac:chgData name="Mr Porter" userId="caeb4aa7-6afb-46a3-a995-19b0c182e2ba" providerId="ADAL" clId="{27ACD601-311B-43D5-85CB-86E5EAF85A80}" dt="2020-05-26T11:51:52.015" v="34" actId="20577"/>
          <ac:spMkLst>
            <pc:docMk/>
            <pc:sldMk cId="3606514065" sldId="256"/>
            <ac:spMk id="3" creationId="{00000000-0000-0000-0000-000000000000}"/>
          </ac:spMkLst>
        </pc:spChg>
        <pc:spChg chg="add del">
          <ac:chgData name="Mr Porter" userId="caeb4aa7-6afb-46a3-a995-19b0c182e2ba" providerId="ADAL" clId="{27ACD601-311B-43D5-85CB-86E5EAF85A80}" dt="2020-05-26T11:51:02.508" v="12" actId="26606"/>
          <ac:spMkLst>
            <pc:docMk/>
            <pc:sldMk cId="3606514065" sldId="256"/>
            <ac:spMk id="15" creationId="{2FDF0794-1B86-42B2-B8C7-F60123E638ED}"/>
          </ac:spMkLst>
        </pc:spChg>
        <pc:spChg chg="add del">
          <ac:chgData name="Mr Porter" userId="caeb4aa7-6afb-46a3-a995-19b0c182e2ba" providerId="ADAL" clId="{27ACD601-311B-43D5-85CB-86E5EAF85A80}" dt="2020-05-26T11:51:02.508" v="12" actId="26606"/>
          <ac:spMkLst>
            <pc:docMk/>
            <pc:sldMk cId="3606514065" sldId="256"/>
            <ac:spMk id="16" creationId="{EAA48FC5-3C83-4F1B-BC33-DF0B588F8317}"/>
          </ac:spMkLst>
        </pc:spChg>
        <pc:spChg chg="add del">
          <ac:chgData name="Mr Porter" userId="caeb4aa7-6afb-46a3-a995-19b0c182e2ba" providerId="ADAL" clId="{27ACD601-311B-43D5-85CB-86E5EAF85A80}" dt="2020-05-26T11:51:02.508" v="12" actId="26606"/>
          <ac:spMkLst>
            <pc:docMk/>
            <pc:sldMk cId="3606514065" sldId="256"/>
            <ac:spMk id="71" creationId="{B8D726A5-7900-41B4-8D49-49B4A2010E7C}"/>
          </ac:spMkLst>
        </pc:spChg>
        <pc:picChg chg="del">
          <ac:chgData name="Mr Porter" userId="caeb4aa7-6afb-46a3-a995-19b0c182e2ba" providerId="ADAL" clId="{27ACD601-311B-43D5-85CB-86E5EAF85A80}" dt="2020-05-26T11:50:18.067" v="0" actId="478"/>
          <ac:picMkLst>
            <pc:docMk/>
            <pc:sldMk cId="3606514065" sldId="256"/>
            <ac:picMk id="4" creationId="{00000000-0000-0000-0000-000000000000}"/>
          </ac:picMkLst>
        </pc:picChg>
        <pc:picChg chg="add mod ord">
          <ac:chgData name="Mr Porter" userId="caeb4aa7-6afb-46a3-a995-19b0c182e2ba" providerId="ADAL" clId="{27ACD601-311B-43D5-85CB-86E5EAF85A80}" dt="2020-05-26T11:51:27.244" v="15"/>
          <ac:picMkLst>
            <pc:docMk/>
            <pc:sldMk cId="3606514065" sldId="256"/>
            <ac:picMk id="1026" creationId="{6CB2C154-CFF6-406F-B883-13FB42782C09}"/>
          </ac:picMkLst>
        </pc:picChg>
        <pc:cxnChg chg="add del">
          <ac:chgData name="Mr Porter" userId="caeb4aa7-6afb-46a3-a995-19b0c182e2ba" providerId="ADAL" clId="{27ACD601-311B-43D5-85CB-86E5EAF85A80}" dt="2020-05-26T11:51:02.508" v="12" actId="26606"/>
          <ac:cxnSpMkLst>
            <pc:docMk/>
            <pc:sldMk cId="3606514065" sldId="256"/>
            <ac:cxnSpMk id="17" creationId="{62F01714-1A39-4194-BD47-8A9960C59985}"/>
          </ac:cxnSpMkLst>
        </pc:cxnChg>
        <pc:cxnChg chg="add del">
          <ac:chgData name="Mr Porter" userId="caeb4aa7-6afb-46a3-a995-19b0c182e2ba" providerId="ADAL" clId="{27ACD601-311B-43D5-85CB-86E5EAF85A80}" dt="2020-05-26T11:51:02.508" v="12" actId="26606"/>
          <ac:cxnSpMkLst>
            <pc:docMk/>
            <pc:sldMk cId="3606514065" sldId="256"/>
            <ac:cxnSpMk id="73" creationId="{46E49661-E258-450C-8150-A91A6B30D1CD}"/>
          </ac:cxnSpMkLst>
        </pc:cxnChg>
      </pc:sldChg>
      <pc:sldChg chg="del">
        <pc:chgData name="Mr Porter" userId="caeb4aa7-6afb-46a3-a995-19b0c182e2ba" providerId="ADAL" clId="{27ACD601-311B-43D5-85CB-86E5EAF85A80}" dt="2020-05-26T11:52:34.344" v="41" actId="47"/>
        <pc:sldMkLst>
          <pc:docMk/>
          <pc:sldMk cId="2124926539" sldId="258"/>
        </pc:sldMkLst>
      </pc:sldChg>
      <pc:sldChg chg="del">
        <pc:chgData name="Mr Porter" userId="caeb4aa7-6afb-46a3-a995-19b0c182e2ba" providerId="ADAL" clId="{27ACD601-311B-43D5-85CB-86E5EAF85A80}" dt="2020-05-26T11:52:34.344" v="41" actId="47"/>
        <pc:sldMkLst>
          <pc:docMk/>
          <pc:sldMk cId="3000253610" sldId="260"/>
        </pc:sldMkLst>
      </pc:sldChg>
      <pc:sldChg chg="del">
        <pc:chgData name="Mr Porter" userId="caeb4aa7-6afb-46a3-a995-19b0c182e2ba" providerId="ADAL" clId="{27ACD601-311B-43D5-85CB-86E5EAF85A80}" dt="2020-05-26T11:52:34.344" v="41" actId="47"/>
        <pc:sldMkLst>
          <pc:docMk/>
          <pc:sldMk cId="1920951925" sldId="261"/>
        </pc:sldMkLst>
      </pc:sldChg>
      <pc:sldChg chg="addSp delSp modSp mod">
        <pc:chgData name="Mr Porter" userId="caeb4aa7-6afb-46a3-a995-19b0c182e2ba" providerId="ADAL" clId="{27ACD601-311B-43D5-85CB-86E5EAF85A80}" dt="2020-05-26T11:55:29.107" v="104" actId="18131"/>
        <pc:sldMkLst>
          <pc:docMk/>
          <pc:sldMk cId="3389500544" sldId="262"/>
        </pc:sldMkLst>
        <pc:spChg chg="mod">
          <ac:chgData name="Mr Porter" userId="caeb4aa7-6afb-46a3-a995-19b0c182e2ba" providerId="ADAL" clId="{27ACD601-311B-43D5-85CB-86E5EAF85A80}" dt="2020-05-26T11:53:26.503" v="99" actId="20577"/>
          <ac:spMkLst>
            <pc:docMk/>
            <pc:sldMk cId="3389500544" sldId="262"/>
            <ac:spMk id="2" creationId="{00000000-0000-0000-0000-000000000000}"/>
          </ac:spMkLst>
        </pc:spChg>
        <pc:spChg chg="mod">
          <ac:chgData name="Mr Porter" userId="caeb4aa7-6afb-46a3-a995-19b0c182e2ba" providerId="ADAL" clId="{27ACD601-311B-43D5-85CB-86E5EAF85A80}" dt="2020-05-26T11:52:58.976" v="72" actId="255"/>
          <ac:spMkLst>
            <pc:docMk/>
            <pc:sldMk cId="3389500544" sldId="262"/>
            <ac:spMk id="4" creationId="{00000000-0000-0000-0000-000000000000}"/>
          </ac:spMkLst>
        </pc:spChg>
        <pc:picChg chg="del">
          <ac:chgData name="Mr Porter" userId="caeb4aa7-6afb-46a3-a995-19b0c182e2ba" providerId="ADAL" clId="{27ACD601-311B-43D5-85CB-86E5EAF85A80}" dt="2020-05-26T11:52:40.301" v="44" actId="478"/>
          <ac:picMkLst>
            <pc:docMk/>
            <pc:sldMk cId="3389500544" sldId="262"/>
            <ac:picMk id="1026" creationId="{EDD9BF8E-1ED6-4423-B758-BC2EAFF8F8CD}"/>
          </ac:picMkLst>
        </pc:picChg>
        <pc:picChg chg="add mod">
          <ac:chgData name="Mr Porter" userId="caeb4aa7-6afb-46a3-a995-19b0c182e2ba" providerId="ADAL" clId="{27ACD601-311B-43D5-85CB-86E5EAF85A80}" dt="2020-05-26T11:55:29.107" v="104" actId="18131"/>
          <ac:picMkLst>
            <pc:docMk/>
            <pc:sldMk cId="3389500544" sldId="262"/>
            <ac:picMk id="2050" creationId="{6BFAD5B4-3487-451A-B3E3-B1DC2D21F791}"/>
          </ac:picMkLst>
        </pc:picChg>
      </pc:sldChg>
      <pc:sldChg chg="del">
        <pc:chgData name="Mr Porter" userId="caeb4aa7-6afb-46a3-a995-19b0c182e2ba" providerId="ADAL" clId="{27ACD601-311B-43D5-85CB-86E5EAF85A80}" dt="2020-05-26T11:52:35.703" v="42" actId="47"/>
        <pc:sldMkLst>
          <pc:docMk/>
          <pc:sldMk cId="4138916348" sldId="263"/>
        </pc:sldMkLst>
      </pc:sldChg>
      <pc:sldChg chg="del">
        <pc:chgData name="Mr Porter" userId="caeb4aa7-6afb-46a3-a995-19b0c182e2ba" providerId="ADAL" clId="{27ACD601-311B-43D5-85CB-86E5EAF85A80}" dt="2020-05-26T11:52:36.469" v="43" actId="47"/>
        <pc:sldMkLst>
          <pc:docMk/>
          <pc:sldMk cId="2352776775" sldId="264"/>
        </pc:sldMkLst>
      </pc:sldChg>
      <pc:sldChg chg="modSp mod">
        <pc:chgData name="Mr Porter" userId="caeb4aa7-6afb-46a3-a995-19b0c182e2ba" providerId="ADAL" clId="{27ACD601-311B-43D5-85CB-86E5EAF85A80}" dt="2020-05-26T11:52:24.128" v="40"/>
        <pc:sldMkLst>
          <pc:docMk/>
          <pc:sldMk cId="1086408598" sldId="265"/>
        </pc:sldMkLst>
        <pc:spChg chg="mod">
          <ac:chgData name="Mr Porter" userId="caeb4aa7-6afb-46a3-a995-19b0c182e2ba" providerId="ADAL" clId="{27ACD601-311B-43D5-85CB-86E5EAF85A80}" dt="2020-05-26T11:52:24.128" v="40"/>
          <ac:spMkLst>
            <pc:docMk/>
            <pc:sldMk cId="1086408598" sldId="265"/>
            <ac:spMk id="2" creationId="{00000000-0000-0000-0000-000000000000}"/>
          </ac:spMkLst>
        </pc:spChg>
      </pc:sldChg>
      <pc:sldChg chg="addSp delSp modSp add mod">
        <pc:chgData name="Mr Porter" userId="caeb4aa7-6afb-46a3-a995-19b0c182e2ba" providerId="ADAL" clId="{27ACD601-311B-43D5-85CB-86E5EAF85A80}" dt="2020-05-26T11:58:24.493" v="131" actId="18131"/>
        <pc:sldMkLst>
          <pc:docMk/>
          <pc:sldMk cId="2124446390" sldId="266"/>
        </pc:sldMkLst>
        <pc:spChg chg="mod">
          <ac:chgData name="Mr Porter" userId="caeb4aa7-6afb-46a3-a995-19b0c182e2ba" providerId="ADAL" clId="{27ACD601-311B-43D5-85CB-86E5EAF85A80}" dt="2020-05-26T11:56:04.976" v="115" actId="12"/>
          <ac:spMkLst>
            <pc:docMk/>
            <pc:sldMk cId="2124446390" sldId="266"/>
            <ac:spMk id="2" creationId="{00000000-0000-0000-0000-000000000000}"/>
          </ac:spMkLst>
        </pc:spChg>
        <pc:spChg chg="mod">
          <ac:chgData name="Mr Porter" userId="caeb4aa7-6afb-46a3-a995-19b0c182e2ba" providerId="ADAL" clId="{27ACD601-311B-43D5-85CB-86E5EAF85A80}" dt="2020-05-26T11:55:40.215" v="113" actId="20577"/>
          <ac:spMkLst>
            <pc:docMk/>
            <pc:sldMk cId="2124446390" sldId="266"/>
            <ac:spMk id="4" creationId="{00000000-0000-0000-0000-000000000000}"/>
          </ac:spMkLst>
        </pc:spChg>
        <pc:picChg chg="del">
          <ac:chgData name="Mr Porter" userId="caeb4aa7-6afb-46a3-a995-19b0c182e2ba" providerId="ADAL" clId="{27ACD601-311B-43D5-85CB-86E5EAF85A80}" dt="2020-05-26T11:56:09.861" v="116" actId="478"/>
          <ac:picMkLst>
            <pc:docMk/>
            <pc:sldMk cId="2124446390" sldId="266"/>
            <ac:picMk id="2050" creationId="{6BFAD5B4-3487-451A-B3E3-B1DC2D21F791}"/>
          </ac:picMkLst>
        </pc:picChg>
        <pc:picChg chg="add del mod">
          <ac:chgData name="Mr Porter" userId="caeb4aa7-6afb-46a3-a995-19b0c182e2ba" providerId="ADAL" clId="{27ACD601-311B-43D5-85CB-86E5EAF85A80}" dt="2020-05-26T11:57:09.232" v="125" actId="478"/>
          <ac:picMkLst>
            <pc:docMk/>
            <pc:sldMk cId="2124446390" sldId="266"/>
            <ac:picMk id="3074" creationId="{A5E115C2-A677-4288-A614-355DF411D778}"/>
          </ac:picMkLst>
        </pc:picChg>
        <pc:picChg chg="add mod">
          <ac:chgData name="Mr Porter" userId="caeb4aa7-6afb-46a3-a995-19b0c182e2ba" providerId="ADAL" clId="{27ACD601-311B-43D5-85CB-86E5EAF85A80}" dt="2020-05-26T11:58:24.493" v="131" actId="18131"/>
          <ac:picMkLst>
            <pc:docMk/>
            <pc:sldMk cId="2124446390" sldId="266"/>
            <ac:picMk id="3076" creationId="{6440E53A-239C-49A5-8F77-0FD691DA0AEE}"/>
          </ac:picMkLst>
        </pc:picChg>
      </pc:sldChg>
      <pc:sldChg chg="addSp delSp modSp add mod">
        <pc:chgData name="Mr Porter" userId="caeb4aa7-6afb-46a3-a995-19b0c182e2ba" providerId="ADAL" clId="{27ACD601-311B-43D5-85CB-86E5EAF85A80}" dt="2020-05-26T12:00:11.444" v="152"/>
        <pc:sldMkLst>
          <pc:docMk/>
          <pc:sldMk cId="1452860794" sldId="267"/>
        </pc:sldMkLst>
        <pc:spChg chg="mod">
          <ac:chgData name="Mr Porter" userId="caeb4aa7-6afb-46a3-a995-19b0c182e2ba" providerId="ADAL" clId="{27ACD601-311B-43D5-85CB-86E5EAF85A80}" dt="2020-05-26T11:58:46.649" v="147"/>
          <ac:spMkLst>
            <pc:docMk/>
            <pc:sldMk cId="1452860794" sldId="267"/>
            <ac:spMk id="2" creationId="{00000000-0000-0000-0000-000000000000}"/>
          </ac:spMkLst>
        </pc:spChg>
        <pc:spChg chg="mod">
          <ac:chgData name="Mr Porter" userId="caeb4aa7-6afb-46a3-a995-19b0c182e2ba" providerId="ADAL" clId="{27ACD601-311B-43D5-85CB-86E5EAF85A80}" dt="2020-05-26T11:58:41.449" v="146" actId="20577"/>
          <ac:spMkLst>
            <pc:docMk/>
            <pc:sldMk cId="1452860794" sldId="267"/>
            <ac:spMk id="4" creationId="{00000000-0000-0000-0000-000000000000}"/>
          </ac:spMkLst>
        </pc:spChg>
        <pc:picChg chg="del">
          <ac:chgData name="Mr Porter" userId="caeb4aa7-6afb-46a3-a995-19b0c182e2ba" providerId="ADAL" clId="{27ACD601-311B-43D5-85CB-86E5EAF85A80}" dt="2020-05-26T11:58:29.686" v="133" actId="478"/>
          <ac:picMkLst>
            <pc:docMk/>
            <pc:sldMk cId="1452860794" sldId="267"/>
            <ac:picMk id="3076" creationId="{6440E53A-239C-49A5-8F77-0FD691DA0AEE}"/>
          </ac:picMkLst>
        </pc:picChg>
        <pc:picChg chg="add mod">
          <ac:chgData name="Mr Porter" userId="caeb4aa7-6afb-46a3-a995-19b0c182e2ba" providerId="ADAL" clId="{27ACD601-311B-43D5-85CB-86E5EAF85A80}" dt="2020-05-26T12:00:11.444" v="152"/>
          <ac:picMkLst>
            <pc:docMk/>
            <pc:sldMk cId="1452860794" sldId="267"/>
            <ac:picMk id="4098" creationId="{440D62E3-C9CB-4163-80F1-968D88FB949D}"/>
          </ac:picMkLst>
        </pc:picChg>
      </pc:sldChg>
      <pc:sldChg chg="addSp delSp modSp add mod">
        <pc:chgData name="Mr Porter" userId="caeb4aa7-6afb-46a3-a995-19b0c182e2ba" providerId="ADAL" clId="{27ACD601-311B-43D5-85CB-86E5EAF85A80}" dt="2020-05-26T12:03:19.411" v="230" actId="18131"/>
        <pc:sldMkLst>
          <pc:docMk/>
          <pc:sldMk cId="1908675148" sldId="268"/>
        </pc:sldMkLst>
        <pc:spChg chg="mod">
          <ac:chgData name="Mr Porter" userId="caeb4aa7-6afb-46a3-a995-19b0c182e2ba" providerId="ADAL" clId="{27ACD601-311B-43D5-85CB-86E5EAF85A80}" dt="2020-05-26T12:01:38.443" v="225"/>
          <ac:spMkLst>
            <pc:docMk/>
            <pc:sldMk cId="1908675148" sldId="268"/>
            <ac:spMk id="2" creationId="{00000000-0000-0000-0000-000000000000}"/>
          </ac:spMkLst>
        </pc:spChg>
        <pc:spChg chg="mod">
          <ac:chgData name="Mr Porter" userId="caeb4aa7-6afb-46a3-a995-19b0c182e2ba" providerId="ADAL" clId="{27ACD601-311B-43D5-85CB-86E5EAF85A80}" dt="2020-05-26T12:00:38.091" v="181" actId="404"/>
          <ac:spMkLst>
            <pc:docMk/>
            <pc:sldMk cId="1908675148" sldId="268"/>
            <ac:spMk id="4" creationId="{00000000-0000-0000-0000-000000000000}"/>
          </ac:spMkLst>
        </pc:spChg>
        <pc:picChg chg="del">
          <ac:chgData name="Mr Porter" userId="caeb4aa7-6afb-46a3-a995-19b0c182e2ba" providerId="ADAL" clId="{27ACD601-311B-43D5-85CB-86E5EAF85A80}" dt="2020-05-26T12:00:16.832" v="154" actId="478"/>
          <ac:picMkLst>
            <pc:docMk/>
            <pc:sldMk cId="1908675148" sldId="268"/>
            <ac:picMk id="4098" creationId="{440D62E3-C9CB-4163-80F1-968D88FB949D}"/>
          </ac:picMkLst>
        </pc:picChg>
        <pc:picChg chg="add mod">
          <ac:chgData name="Mr Porter" userId="caeb4aa7-6afb-46a3-a995-19b0c182e2ba" providerId="ADAL" clId="{27ACD601-311B-43D5-85CB-86E5EAF85A80}" dt="2020-05-26T12:03:19.411" v="230" actId="18131"/>
          <ac:picMkLst>
            <pc:docMk/>
            <pc:sldMk cId="1908675148" sldId="268"/>
            <ac:picMk id="5122" creationId="{DD046E4E-FB35-4F33-AC89-E42E8BFCB380}"/>
          </ac:picMkLst>
        </pc:picChg>
      </pc:sldChg>
      <pc:sldChg chg="addSp delSp modSp add mod">
        <pc:chgData name="Mr Porter" userId="caeb4aa7-6afb-46a3-a995-19b0c182e2ba" providerId="ADAL" clId="{27ACD601-311B-43D5-85CB-86E5EAF85A80}" dt="2020-05-26T12:52:09.198" v="284" actId="18131"/>
        <pc:sldMkLst>
          <pc:docMk/>
          <pc:sldMk cId="983092692" sldId="269"/>
        </pc:sldMkLst>
        <pc:spChg chg="mod">
          <ac:chgData name="Mr Porter" userId="caeb4aa7-6afb-46a3-a995-19b0c182e2ba" providerId="ADAL" clId="{27ACD601-311B-43D5-85CB-86E5EAF85A80}" dt="2020-05-26T12:51:04.288" v="278" actId="14100"/>
          <ac:spMkLst>
            <pc:docMk/>
            <pc:sldMk cId="983092692" sldId="269"/>
            <ac:spMk id="2" creationId="{00000000-0000-0000-0000-000000000000}"/>
          </ac:spMkLst>
        </pc:spChg>
        <pc:spChg chg="mod">
          <ac:chgData name="Mr Porter" userId="caeb4aa7-6afb-46a3-a995-19b0c182e2ba" providerId="ADAL" clId="{27ACD601-311B-43D5-85CB-86E5EAF85A80}" dt="2020-05-26T12:49:42.877" v="236" actId="20577"/>
          <ac:spMkLst>
            <pc:docMk/>
            <pc:sldMk cId="983092692" sldId="269"/>
            <ac:spMk id="4" creationId="{00000000-0000-0000-0000-000000000000}"/>
          </ac:spMkLst>
        </pc:spChg>
        <pc:picChg chg="del">
          <ac:chgData name="Mr Porter" userId="caeb4aa7-6afb-46a3-a995-19b0c182e2ba" providerId="ADAL" clId="{27ACD601-311B-43D5-85CB-86E5EAF85A80}" dt="2020-05-26T12:03:23.060" v="232" actId="478"/>
          <ac:picMkLst>
            <pc:docMk/>
            <pc:sldMk cId="983092692" sldId="269"/>
            <ac:picMk id="5122" creationId="{DD046E4E-FB35-4F33-AC89-E42E8BFCB380}"/>
          </ac:picMkLst>
        </pc:picChg>
        <pc:picChg chg="add mod">
          <ac:chgData name="Mr Porter" userId="caeb4aa7-6afb-46a3-a995-19b0c182e2ba" providerId="ADAL" clId="{27ACD601-311B-43D5-85CB-86E5EAF85A80}" dt="2020-05-26T12:52:09.198" v="284" actId="18131"/>
          <ac:picMkLst>
            <pc:docMk/>
            <pc:sldMk cId="983092692" sldId="269"/>
            <ac:picMk id="6146" creationId="{BFEBF339-F005-4A9C-92B4-FA52C18A589B}"/>
          </ac:picMkLst>
        </pc:picChg>
      </pc:sldChg>
      <pc:sldChg chg="addSp delSp modSp mod">
        <pc:chgData name="Mr Porter" userId="caeb4aa7-6afb-46a3-a995-19b0c182e2ba" providerId="ADAL" clId="{27ACD601-311B-43D5-85CB-86E5EAF85A80}" dt="2020-05-26T12:53:10.872" v="319" actId="1076"/>
        <pc:sldMkLst>
          <pc:docMk/>
          <pc:sldMk cId="1891356891" sldId="270"/>
        </pc:sldMkLst>
        <pc:spChg chg="mod">
          <ac:chgData name="Mr Porter" userId="caeb4aa7-6afb-46a3-a995-19b0c182e2ba" providerId="ADAL" clId="{27ACD601-311B-43D5-85CB-86E5EAF85A80}" dt="2020-05-26T12:52:31.771" v="316" actId="113"/>
          <ac:spMkLst>
            <pc:docMk/>
            <pc:sldMk cId="1891356891" sldId="270"/>
            <ac:spMk id="2" creationId="{00000000-0000-0000-0000-000000000000}"/>
          </ac:spMkLst>
        </pc:spChg>
        <pc:spChg chg="mod">
          <ac:chgData name="Mr Porter" userId="caeb4aa7-6afb-46a3-a995-19b0c182e2ba" providerId="ADAL" clId="{27ACD601-311B-43D5-85CB-86E5EAF85A80}" dt="2020-05-26T12:52:24.891" v="314" actId="20577"/>
          <ac:spMkLst>
            <pc:docMk/>
            <pc:sldMk cId="1891356891" sldId="270"/>
            <ac:spMk id="4" creationId="{00000000-0000-0000-0000-000000000000}"/>
          </ac:spMkLst>
        </pc:spChg>
        <pc:picChg chg="del">
          <ac:chgData name="Mr Porter" userId="caeb4aa7-6afb-46a3-a995-19b0c182e2ba" providerId="ADAL" clId="{27ACD601-311B-43D5-85CB-86E5EAF85A80}" dt="2020-05-26T12:52:14.875" v="285" actId="478"/>
          <ac:picMkLst>
            <pc:docMk/>
            <pc:sldMk cId="1891356891" sldId="270"/>
            <ac:picMk id="5122" creationId="{DD046E4E-FB35-4F33-AC89-E42E8BFCB380}"/>
          </ac:picMkLst>
        </pc:picChg>
        <pc:picChg chg="add mod">
          <ac:chgData name="Mr Porter" userId="caeb4aa7-6afb-46a3-a995-19b0c182e2ba" providerId="ADAL" clId="{27ACD601-311B-43D5-85CB-86E5EAF85A80}" dt="2020-05-26T12:53:10.872" v="319" actId="1076"/>
          <ac:picMkLst>
            <pc:docMk/>
            <pc:sldMk cId="1891356891" sldId="270"/>
            <ac:picMk id="7170" creationId="{85E49447-6683-499C-8385-0582E9CE60B0}"/>
          </ac:picMkLst>
        </pc:picChg>
      </pc:sldChg>
      <pc:sldChg chg="addSp delSp modSp add mod">
        <pc:chgData name="Mr Porter" userId="caeb4aa7-6afb-46a3-a995-19b0c182e2ba" providerId="ADAL" clId="{27ACD601-311B-43D5-85CB-86E5EAF85A80}" dt="2020-05-26T12:54:16.996" v="351"/>
        <pc:sldMkLst>
          <pc:docMk/>
          <pc:sldMk cId="674983623" sldId="271"/>
        </pc:sldMkLst>
        <pc:spChg chg="mod">
          <ac:chgData name="Mr Porter" userId="caeb4aa7-6afb-46a3-a995-19b0c182e2ba" providerId="ADAL" clId="{27ACD601-311B-43D5-85CB-86E5EAF85A80}" dt="2020-05-26T12:53:29.078" v="341"/>
          <ac:spMkLst>
            <pc:docMk/>
            <pc:sldMk cId="674983623" sldId="271"/>
            <ac:spMk id="2" creationId="{00000000-0000-0000-0000-000000000000}"/>
          </ac:spMkLst>
        </pc:spChg>
        <pc:spChg chg="mod">
          <ac:chgData name="Mr Porter" userId="caeb4aa7-6afb-46a3-a995-19b0c182e2ba" providerId="ADAL" clId="{27ACD601-311B-43D5-85CB-86E5EAF85A80}" dt="2020-05-26T12:53:23.462" v="340" actId="20577"/>
          <ac:spMkLst>
            <pc:docMk/>
            <pc:sldMk cId="674983623" sldId="271"/>
            <ac:spMk id="4" creationId="{00000000-0000-0000-0000-000000000000}"/>
          </ac:spMkLst>
        </pc:spChg>
        <pc:picChg chg="del">
          <ac:chgData name="Mr Porter" userId="caeb4aa7-6afb-46a3-a995-19b0c182e2ba" providerId="ADAL" clId="{27ACD601-311B-43D5-85CB-86E5EAF85A80}" dt="2020-05-26T12:53:15.548" v="321" actId="478"/>
          <ac:picMkLst>
            <pc:docMk/>
            <pc:sldMk cId="674983623" sldId="271"/>
            <ac:picMk id="7170" creationId="{85E49447-6683-499C-8385-0582E9CE60B0}"/>
          </ac:picMkLst>
        </pc:picChg>
        <pc:picChg chg="add mod">
          <ac:chgData name="Mr Porter" userId="caeb4aa7-6afb-46a3-a995-19b0c182e2ba" providerId="ADAL" clId="{27ACD601-311B-43D5-85CB-86E5EAF85A80}" dt="2020-05-26T12:54:16.996" v="351"/>
          <ac:picMkLst>
            <pc:docMk/>
            <pc:sldMk cId="674983623" sldId="271"/>
            <ac:picMk id="8194" creationId="{D5B990B2-08E8-4F8B-A3BC-6BCDA274F00F}"/>
          </ac:picMkLst>
        </pc:picChg>
      </pc:sldChg>
      <pc:sldChg chg="addSp delSp modSp add mod">
        <pc:chgData name="Mr Porter" userId="caeb4aa7-6afb-46a3-a995-19b0c182e2ba" providerId="ADAL" clId="{27ACD601-311B-43D5-85CB-86E5EAF85A80}" dt="2020-05-26T12:57:43.650" v="420" actId="20577"/>
        <pc:sldMkLst>
          <pc:docMk/>
          <pc:sldMk cId="1499478028" sldId="272"/>
        </pc:sldMkLst>
        <pc:spChg chg="mod">
          <ac:chgData name="Mr Porter" userId="caeb4aa7-6afb-46a3-a995-19b0c182e2ba" providerId="ADAL" clId="{27ACD601-311B-43D5-85CB-86E5EAF85A80}" dt="2020-05-26T12:57:43.650" v="420" actId="20577"/>
          <ac:spMkLst>
            <pc:docMk/>
            <pc:sldMk cId="1499478028" sldId="272"/>
            <ac:spMk id="2" creationId="{00000000-0000-0000-0000-000000000000}"/>
          </ac:spMkLst>
        </pc:spChg>
        <pc:spChg chg="add del mod">
          <ac:chgData name="Mr Porter" userId="caeb4aa7-6afb-46a3-a995-19b0c182e2ba" providerId="ADAL" clId="{27ACD601-311B-43D5-85CB-86E5EAF85A80}" dt="2020-05-26T12:57:18.569" v="409" actId="478"/>
          <ac:spMkLst>
            <pc:docMk/>
            <pc:sldMk cId="1499478028" sldId="272"/>
            <ac:spMk id="3" creationId="{756A05EE-15C5-4FB1-8626-3D0CD834E66E}"/>
          </ac:spMkLst>
        </pc:spChg>
        <pc:spChg chg="mod">
          <ac:chgData name="Mr Porter" userId="caeb4aa7-6afb-46a3-a995-19b0c182e2ba" providerId="ADAL" clId="{27ACD601-311B-43D5-85CB-86E5EAF85A80}" dt="2020-05-26T12:57:27.536" v="411" actId="26606"/>
          <ac:spMkLst>
            <pc:docMk/>
            <pc:sldMk cId="1499478028" sldId="272"/>
            <ac:spMk id="4" creationId="{00000000-0000-0000-0000-000000000000}"/>
          </ac:spMkLst>
        </pc:spChg>
        <pc:spChg chg="del">
          <ac:chgData name="Mr Porter" userId="caeb4aa7-6afb-46a3-a995-19b0c182e2ba" providerId="ADAL" clId="{27ACD601-311B-43D5-85CB-86E5EAF85A80}" dt="2020-05-26T12:57:27.536" v="411" actId="26606"/>
          <ac:spMkLst>
            <pc:docMk/>
            <pc:sldMk cId="1499478028" sldId="272"/>
            <ac:spMk id="71" creationId="{4FAE1107-CEC3-4041-8BAA-CDB6F6759B35}"/>
          </ac:spMkLst>
        </pc:spChg>
        <pc:spChg chg="add">
          <ac:chgData name="Mr Porter" userId="caeb4aa7-6afb-46a3-a995-19b0c182e2ba" providerId="ADAL" clId="{27ACD601-311B-43D5-85CB-86E5EAF85A80}" dt="2020-05-26T12:57:27.536" v="411" actId="26606"/>
          <ac:spMkLst>
            <pc:docMk/>
            <pc:sldMk cId="1499478028" sldId="272"/>
            <ac:spMk id="135" creationId="{57D175FC-84CC-4D12-A5E2-FA27D934E9CE}"/>
          </ac:spMkLst>
        </pc:spChg>
        <pc:picChg chg="del">
          <ac:chgData name="Mr Porter" userId="caeb4aa7-6afb-46a3-a995-19b0c182e2ba" providerId="ADAL" clId="{27ACD601-311B-43D5-85CB-86E5EAF85A80}" dt="2020-05-26T12:54:29.336" v="353" actId="478"/>
          <ac:picMkLst>
            <pc:docMk/>
            <pc:sldMk cId="1499478028" sldId="272"/>
            <ac:picMk id="8194" creationId="{D5B990B2-08E8-4F8B-A3BC-6BCDA274F00F}"/>
          </ac:picMkLst>
        </pc:picChg>
        <pc:picChg chg="add mod ord">
          <ac:chgData name="Mr Porter" userId="caeb4aa7-6afb-46a3-a995-19b0c182e2ba" providerId="ADAL" clId="{27ACD601-311B-43D5-85CB-86E5EAF85A80}" dt="2020-05-26T12:57:27.536" v="411" actId="26606"/>
          <ac:picMkLst>
            <pc:docMk/>
            <pc:sldMk cId="1499478028" sldId="272"/>
            <ac:picMk id="9218" creationId="{635A26E8-5F37-4987-B333-954D82F40B83}"/>
          </ac:picMkLst>
        </pc:picChg>
        <pc:cxnChg chg="del">
          <ac:chgData name="Mr Porter" userId="caeb4aa7-6afb-46a3-a995-19b0c182e2ba" providerId="ADAL" clId="{27ACD601-311B-43D5-85CB-86E5EAF85A80}" dt="2020-05-26T12:57:27.536" v="411" actId="26606"/>
          <ac:cxnSpMkLst>
            <pc:docMk/>
            <pc:sldMk cId="1499478028" sldId="272"/>
            <ac:cxnSpMk id="73" creationId="{1AEA88FB-F5DD-45CE-AAE1-7B33D0ABDD25}"/>
          </ac:cxnSpMkLst>
        </pc:cxnChg>
        <pc:cxnChg chg="add">
          <ac:chgData name="Mr Porter" userId="caeb4aa7-6afb-46a3-a995-19b0c182e2ba" providerId="ADAL" clId="{27ACD601-311B-43D5-85CB-86E5EAF85A80}" dt="2020-05-26T12:57:27.536" v="411" actId="26606"/>
          <ac:cxnSpMkLst>
            <pc:docMk/>
            <pc:sldMk cId="1499478028" sldId="272"/>
            <ac:cxnSpMk id="137" creationId="{8AC38328-2D50-4DDB-BD20-28DE12E4996E}"/>
          </ac:cxnSpMkLst>
        </pc:cxnChg>
      </pc:sldChg>
      <pc:sldChg chg="addSp delSp modSp mod">
        <pc:chgData name="Mr Porter" userId="caeb4aa7-6afb-46a3-a995-19b0c182e2ba" providerId="ADAL" clId="{27ACD601-311B-43D5-85CB-86E5EAF85A80}" dt="2020-05-26T12:58:53.645" v="448" actId="18131"/>
        <pc:sldMkLst>
          <pc:docMk/>
          <pc:sldMk cId="394342247" sldId="273"/>
        </pc:sldMkLst>
        <pc:spChg chg="mod">
          <ac:chgData name="Mr Porter" userId="caeb4aa7-6afb-46a3-a995-19b0c182e2ba" providerId="ADAL" clId="{27ACD601-311B-43D5-85CB-86E5EAF85A80}" dt="2020-05-26T12:58:17.762" v="441" actId="20577"/>
          <ac:spMkLst>
            <pc:docMk/>
            <pc:sldMk cId="394342247" sldId="273"/>
            <ac:spMk id="2" creationId="{00000000-0000-0000-0000-000000000000}"/>
          </ac:spMkLst>
        </pc:spChg>
        <pc:spChg chg="mod">
          <ac:chgData name="Mr Porter" userId="caeb4aa7-6afb-46a3-a995-19b0c182e2ba" providerId="ADAL" clId="{27ACD601-311B-43D5-85CB-86E5EAF85A80}" dt="2020-05-26T12:58:05.245" v="433" actId="20577"/>
          <ac:spMkLst>
            <pc:docMk/>
            <pc:sldMk cId="394342247" sldId="273"/>
            <ac:spMk id="4" creationId="{00000000-0000-0000-0000-000000000000}"/>
          </ac:spMkLst>
        </pc:spChg>
        <pc:picChg chg="del">
          <ac:chgData name="Mr Porter" userId="caeb4aa7-6afb-46a3-a995-19b0c182e2ba" providerId="ADAL" clId="{27ACD601-311B-43D5-85CB-86E5EAF85A80}" dt="2020-05-26T12:57:55.935" v="421" actId="478"/>
          <ac:picMkLst>
            <pc:docMk/>
            <pc:sldMk cId="394342247" sldId="273"/>
            <ac:picMk id="7170" creationId="{85E49447-6683-499C-8385-0582E9CE60B0}"/>
          </ac:picMkLst>
        </pc:picChg>
        <pc:picChg chg="add mod">
          <ac:chgData name="Mr Porter" userId="caeb4aa7-6afb-46a3-a995-19b0c182e2ba" providerId="ADAL" clId="{27ACD601-311B-43D5-85CB-86E5EAF85A80}" dt="2020-05-26T12:58:53.645" v="448" actId="18131"/>
          <ac:picMkLst>
            <pc:docMk/>
            <pc:sldMk cId="394342247" sldId="273"/>
            <ac:picMk id="10242" creationId="{D0E917C6-9005-473F-BE9E-D22F91D6572B}"/>
          </ac:picMkLst>
        </pc:picChg>
      </pc:sldChg>
      <pc:sldChg chg="delSp add del">
        <pc:chgData name="Mr Porter" userId="caeb4aa7-6afb-46a3-a995-19b0c182e2ba" providerId="ADAL" clId="{27ACD601-311B-43D5-85CB-86E5EAF85A80}" dt="2020-05-26T12:59:29.211" v="451" actId="47"/>
        <pc:sldMkLst>
          <pc:docMk/>
          <pc:sldMk cId="578429146" sldId="274"/>
        </pc:sldMkLst>
        <pc:picChg chg="del">
          <ac:chgData name="Mr Porter" userId="caeb4aa7-6afb-46a3-a995-19b0c182e2ba" providerId="ADAL" clId="{27ACD601-311B-43D5-85CB-86E5EAF85A80}" dt="2020-05-26T12:58:58.701" v="450" actId="478"/>
          <ac:picMkLst>
            <pc:docMk/>
            <pc:sldMk cId="578429146" sldId="274"/>
            <ac:picMk id="10242" creationId="{D0E917C6-9005-473F-BE9E-D22F91D6572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24/08/2020</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24/08/2020</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8/24/2020</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achelor's degree in Interior and Product Design - Accademia Italiana">
            <a:extLst>
              <a:ext uri="{FF2B5EF4-FFF2-40B4-BE49-F238E27FC236}">
                <a16:creationId xmlns:a16="http://schemas.microsoft.com/office/drawing/2014/main" id="{6CB2C154-CFF6-406F-B883-13FB42782C09}"/>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11549" r="11569"/>
          <a:stretch/>
        </p:blipFill>
        <p:spPr bwMode="auto">
          <a:xfrm flipH="1">
            <a:off x="1228" y="-8756"/>
            <a:ext cx="9141545" cy="686675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a:solidFill>
                  <a:srgbClr val="FFFFFF"/>
                </a:solidFill>
              </a:rPr>
              <a:t>higher Design &amp; Manufacture</a:t>
            </a:r>
            <a:endParaRPr lang="en-GB" sz="3700" dirty="0">
              <a:solidFill>
                <a:srgbClr val="FFFFFF"/>
              </a:solidFill>
            </a:endParaRP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a:solidFill>
                  <a:srgbClr val="FFFFFF"/>
                </a:solidFill>
              </a:rPr>
              <a:t>Research Methods</a:t>
            </a:r>
          </a:p>
          <a:p>
            <a:endParaRPr lang="en-GB" sz="2000" dirty="0">
              <a:solidFill>
                <a:srgbClr val="FFFFFF"/>
              </a:solidFill>
            </a:endParaRP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Survey">
            <a:extLst>
              <a:ext uri="{FF2B5EF4-FFF2-40B4-BE49-F238E27FC236}">
                <a16:creationId xmlns:a16="http://schemas.microsoft.com/office/drawing/2014/main" id="{635A26E8-5F37-4987-B333-954D82F40B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3" r="31818" b="8208"/>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57D175FC-84CC-4D12-A5E2-FA27D934E9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4550112" cy="1499616"/>
          </a:xfrm>
        </p:spPr>
        <p:txBody>
          <a:bodyPr>
            <a:normAutofit/>
          </a:bodyPr>
          <a:lstStyle/>
          <a:p>
            <a:r>
              <a:rPr lang="en-GB">
                <a:solidFill>
                  <a:srgbClr val="000000"/>
                </a:solidFill>
              </a:rPr>
              <a:t>Different types of questions</a:t>
            </a:r>
          </a:p>
        </p:txBody>
      </p:sp>
      <p:cxnSp>
        <p:nvCxnSpPr>
          <p:cNvPr id="137" name="Straight Connector 136">
            <a:extLst>
              <a:ext uri="{FF2B5EF4-FFF2-40B4-BE49-F238E27FC236}">
                <a16:creationId xmlns:a16="http://schemas.microsoft.com/office/drawing/2014/main" id="{8AC38328-2D50-4DDB-BD20-28DE12E4996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57042" y="2084832"/>
            <a:ext cx="4951061" cy="4773158"/>
          </a:xfrm>
        </p:spPr>
        <p:txBody>
          <a:bodyPr>
            <a:normAutofit lnSpcReduction="10000"/>
          </a:bodyPr>
          <a:lstStyle/>
          <a:p>
            <a:pPr marL="0" indent="0">
              <a:buClr>
                <a:schemeClr val="bg1"/>
              </a:buClr>
              <a:buNone/>
            </a:pPr>
            <a:r>
              <a:rPr lang="en-US" sz="1600" b="1" dirty="0">
                <a:solidFill>
                  <a:srgbClr val="000000"/>
                </a:solidFill>
              </a:rPr>
              <a:t>CLOSED QUESTIONS</a:t>
            </a:r>
          </a:p>
          <a:p>
            <a:pPr>
              <a:buClr>
                <a:schemeClr val="bg1"/>
              </a:buClr>
              <a:buFont typeface="Arial" panose="020B0604020202020204" pitchFamily="34" charset="0"/>
              <a:buChar char="•"/>
            </a:pPr>
            <a:r>
              <a:rPr lang="en-US" sz="1600" dirty="0">
                <a:solidFill>
                  <a:srgbClr val="000000"/>
                </a:solidFill>
              </a:rPr>
              <a:t>These normally result in a yes/no answer. Although these are useful it does not allow you to gather much information</a:t>
            </a:r>
          </a:p>
          <a:p>
            <a:pPr marL="0" indent="0">
              <a:buClr>
                <a:schemeClr val="bg1"/>
              </a:buClr>
              <a:buNone/>
            </a:pPr>
            <a:r>
              <a:rPr lang="en-US" sz="1600" b="1" dirty="0">
                <a:solidFill>
                  <a:srgbClr val="000000"/>
                </a:solidFill>
              </a:rPr>
              <a:t>OPEN QUESTIONS</a:t>
            </a:r>
          </a:p>
          <a:p>
            <a:pPr>
              <a:buClr>
                <a:schemeClr val="bg1"/>
              </a:buClr>
              <a:buFont typeface="Arial" panose="020B0604020202020204" pitchFamily="34" charset="0"/>
              <a:buChar char="•"/>
            </a:pPr>
            <a:r>
              <a:rPr lang="en-US" sz="1600" dirty="0">
                <a:solidFill>
                  <a:srgbClr val="000000"/>
                </a:solidFill>
              </a:rPr>
              <a:t>This type of question is designed to encourage people to give their opinion. This type of question can be difficult to answer and should be phrased carefully to avoid the risk of influencing answers</a:t>
            </a:r>
          </a:p>
          <a:p>
            <a:pPr marL="0" indent="0">
              <a:buClr>
                <a:schemeClr val="bg1"/>
              </a:buClr>
              <a:buNone/>
            </a:pPr>
            <a:r>
              <a:rPr lang="en-US" sz="1600" b="1" dirty="0">
                <a:solidFill>
                  <a:srgbClr val="000000"/>
                </a:solidFill>
              </a:rPr>
              <a:t>RATINGS QUESTIONS</a:t>
            </a:r>
          </a:p>
          <a:p>
            <a:pPr>
              <a:buClr>
                <a:schemeClr val="bg1"/>
              </a:buClr>
              <a:buFont typeface="Arial" panose="020B0604020202020204" pitchFamily="34" charset="0"/>
              <a:buChar char="•"/>
            </a:pPr>
            <a:r>
              <a:rPr lang="en-US" sz="1600" dirty="0">
                <a:solidFill>
                  <a:srgbClr val="000000"/>
                </a:solidFill>
              </a:rPr>
              <a:t>This type of question can help people express an opinion and is quicker and easier method. Normally give users a predetermined scale to select a score from</a:t>
            </a:r>
          </a:p>
          <a:p>
            <a:pPr marL="0" indent="0">
              <a:buClr>
                <a:schemeClr val="bg1"/>
              </a:buClr>
              <a:buNone/>
            </a:pPr>
            <a:r>
              <a:rPr lang="en-US" sz="1600" b="1" dirty="0">
                <a:solidFill>
                  <a:srgbClr val="000000"/>
                </a:solidFill>
              </a:rPr>
              <a:t>STRUCTURED QUESTIONS</a:t>
            </a:r>
          </a:p>
          <a:p>
            <a:pPr>
              <a:buClr>
                <a:schemeClr val="bg1"/>
              </a:buClr>
              <a:buFont typeface="Arial" panose="020B0604020202020204" pitchFamily="34" charset="0"/>
              <a:buChar char="•"/>
            </a:pPr>
            <a:r>
              <a:rPr lang="en-US" sz="1600" dirty="0">
                <a:solidFill>
                  <a:srgbClr val="000000"/>
                </a:solidFill>
              </a:rPr>
              <a:t>These are used if more complex answers are required or if different answers then require different follow on questions. </a:t>
            </a:r>
          </a:p>
        </p:txBody>
      </p:sp>
    </p:spTree>
    <p:extLst>
      <p:ext uri="{BB962C8B-B14F-4D97-AF65-F5344CB8AC3E}">
        <p14:creationId xmlns:p14="http://schemas.microsoft.com/office/powerpoint/2010/main" val="149947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rgbClr val="FFFFFF"/>
                </a:solidFill>
              </a:rPr>
              <a:t>Focus group</a:t>
            </a:r>
            <a:endParaRPr lang="en-GB" sz="2000"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500" y="1916832"/>
            <a:ext cx="3280420" cy="4941168"/>
          </a:xfrm>
        </p:spPr>
        <p:txBody>
          <a:bodyPr>
            <a:normAutofit/>
          </a:bodyPr>
          <a:lstStyle/>
          <a:p>
            <a:pPr marL="0" indent="0">
              <a:buClr>
                <a:schemeClr val="bg1"/>
              </a:buClr>
              <a:buNone/>
            </a:pPr>
            <a:r>
              <a:rPr lang="en-US" sz="1800" dirty="0">
                <a:solidFill>
                  <a:srgbClr val="FFFFFF"/>
                </a:solidFill>
              </a:rPr>
              <a:t>As a designer you will be designing a product for your client. You need to carry out research on your target market to allow you to design for the right group(s) of people.</a:t>
            </a:r>
          </a:p>
          <a:p>
            <a:pPr marL="0" indent="0">
              <a:buClr>
                <a:schemeClr val="bg1"/>
              </a:buClr>
              <a:buNone/>
            </a:pPr>
            <a:r>
              <a:rPr lang="en-US" sz="1800" dirty="0">
                <a:solidFill>
                  <a:srgbClr val="FFFFFF"/>
                </a:solidFill>
              </a:rPr>
              <a:t>Focus groups can be carried out to allow you to ask questions about your ideas and get accurate feedback. </a:t>
            </a:r>
          </a:p>
          <a:p>
            <a:pPr marL="0" indent="0">
              <a:buClr>
                <a:schemeClr val="bg1"/>
              </a:buClr>
              <a:buNone/>
            </a:pPr>
            <a:r>
              <a:rPr lang="en-US" sz="1800" dirty="0">
                <a:solidFill>
                  <a:srgbClr val="FFFFFF"/>
                </a:solidFill>
              </a:rPr>
              <a:t>Focus groups could discuss an existing product to allow you, as a designer, to develop an existing product to make it more successful.</a:t>
            </a:r>
          </a:p>
        </p:txBody>
      </p:sp>
      <p:pic>
        <p:nvPicPr>
          <p:cNvPr id="10242" name="Picture 2" descr="50+ Focus Group Questions to Ask for Valuable Customer Feedback">
            <a:extLst>
              <a:ext uri="{FF2B5EF4-FFF2-40B4-BE49-F238E27FC236}">
                <a16:creationId xmlns:a16="http://schemas.microsoft.com/office/drawing/2014/main" id="{D0E917C6-9005-473F-BE9E-D22F91D6572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770" r="27755"/>
          <a:stretch/>
        </p:blipFill>
        <p:spPr bwMode="auto">
          <a:xfrm>
            <a:off x="4101410"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4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dirty="0">
                <a:solidFill>
                  <a:srgbClr val="FFFFFF"/>
                </a:solidFill>
              </a:rPr>
              <a:t>Learning Intentions</a:t>
            </a:r>
          </a:p>
          <a:p>
            <a:pPr>
              <a:buFont typeface="Arial" panose="020B0604020202020204" pitchFamily="34" charset="0"/>
              <a:buChar char="•"/>
            </a:pPr>
            <a:r>
              <a:rPr lang="en-US" sz="1600" dirty="0">
                <a:solidFill>
                  <a:srgbClr val="FFFFFF"/>
                </a:solidFill>
              </a:rPr>
              <a:t>Develop our to interpret a brief and apply our skills in research to inform a design specification. </a:t>
            </a:r>
            <a:endParaRPr lang="en-GB" sz="1600" dirty="0">
              <a:solidFill>
                <a:srgbClr val="FFFFFF"/>
              </a:solidFill>
            </a:endParaRPr>
          </a:p>
          <a:p>
            <a:pPr marL="0" indent="0">
              <a:buNone/>
            </a:pPr>
            <a:endParaRPr lang="en-GB" sz="1600" dirty="0">
              <a:solidFill>
                <a:srgbClr val="FFFFFF"/>
              </a:solidFill>
            </a:endParaRPr>
          </a:p>
          <a:p>
            <a:pPr marL="0" indent="0">
              <a:buNone/>
            </a:pPr>
            <a:r>
              <a:rPr lang="en-GB" sz="2400" dirty="0">
                <a:solidFill>
                  <a:srgbClr val="FFFFFF"/>
                </a:solidFill>
              </a:rPr>
              <a:t>Success Criteria</a:t>
            </a:r>
          </a:p>
          <a:p>
            <a:pPr>
              <a:buFont typeface="Arial" panose="020B0604020202020204" pitchFamily="34" charset="0"/>
              <a:buChar char="•"/>
            </a:pPr>
            <a:r>
              <a:rPr lang="en-US" sz="1600" dirty="0">
                <a:solidFill>
                  <a:srgbClr val="FFFFFF"/>
                </a:solidFill>
              </a:rPr>
              <a:t>I can understand how to </a:t>
            </a:r>
            <a:r>
              <a:rPr lang="en-US" sz="1600" dirty="0" err="1">
                <a:solidFill>
                  <a:srgbClr val="FFFFFF"/>
                </a:solidFill>
              </a:rPr>
              <a:t>analyse</a:t>
            </a:r>
            <a:r>
              <a:rPr lang="en-US" sz="1600" dirty="0">
                <a:solidFill>
                  <a:srgbClr val="FFFFFF"/>
                </a:solidFill>
              </a:rPr>
              <a:t> a design brief.</a:t>
            </a:r>
          </a:p>
          <a:p>
            <a:pPr>
              <a:buFont typeface="Arial" panose="020B0604020202020204" pitchFamily="34" charset="0"/>
              <a:buChar char="•"/>
            </a:pPr>
            <a:r>
              <a:rPr lang="en-US" sz="1600" dirty="0">
                <a:solidFill>
                  <a:srgbClr val="FFFFFF"/>
                </a:solidFill>
              </a:rPr>
              <a:t>I can apply my research skills to create an informed decision.</a:t>
            </a:r>
          </a:p>
          <a:p>
            <a:pPr>
              <a:buFont typeface="Arial" panose="020B0604020202020204" pitchFamily="34" charset="0"/>
              <a:buChar char="•"/>
            </a:pPr>
            <a:r>
              <a:rPr lang="en-US" sz="1600" dirty="0">
                <a:solidFill>
                  <a:srgbClr val="FFFFFF"/>
                </a:solidFill>
              </a:rPr>
              <a:t>I can use my informed decisions to justify my design specification. </a:t>
            </a: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research</a:t>
            </a:r>
            <a:br>
              <a:rPr lang="en-GB" dirty="0">
                <a:solidFill>
                  <a:srgbClr val="FFFFFF"/>
                </a:solidFill>
              </a:rPr>
            </a:br>
            <a:r>
              <a:rPr lang="en-GB" sz="2000" dirty="0">
                <a:solidFill>
                  <a:schemeClr val="tx1"/>
                </a:solidFill>
              </a:rPr>
              <a:t>types of research</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lnSpc>
                <a:spcPct val="100000"/>
              </a:lnSpc>
              <a:spcBef>
                <a:spcPts val="0"/>
              </a:spcBef>
              <a:spcAft>
                <a:spcPts val="0"/>
              </a:spcAft>
              <a:buNone/>
            </a:pPr>
            <a:r>
              <a:rPr lang="en-US" dirty="0">
                <a:solidFill>
                  <a:srgbClr val="FFFFFF"/>
                </a:solidFill>
              </a:rPr>
              <a:t>There are two different types of research</a:t>
            </a:r>
          </a:p>
          <a:p>
            <a:pPr marL="0" indent="0">
              <a:lnSpc>
                <a:spcPct val="100000"/>
              </a:lnSpc>
              <a:spcBef>
                <a:spcPts val="0"/>
              </a:spcBef>
              <a:spcAft>
                <a:spcPts val="0"/>
              </a:spcAft>
              <a:buNone/>
            </a:pPr>
            <a:endParaRPr lang="en-US" dirty="0">
              <a:solidFill>
                <a:srgbClr val="FFFFFF"/>
              </a:solidFill>
            </a:endParaRPr>
          </a:p>
          <a:p>
            <a:pPr marL="0" indent="0">
              <a:lnSpc>
                <a:spcPct val="100000"/>
              </a:lnSpc>
              <a:spcBef>
                <a:spcPts val="0"/>
              </a:spcBef>
              <a:spcAft>
                <a:spcPts val="0"/>
              </a:spcAft>
              <a:buNone/>
            </a:pPr>
            <a:r>
              <a:rPr lang="en-US" b="1" dirty="0">
                <a:solidFill>
                  <a:srgbClr val="FFFFFF"/>
                </a:solidFill>
              </a:rPr>
              <a:t>Primary Research</a:t>
            </a:r>
          </a:p>
          <a:p>
            <a:pPr marL="0" indent="0">
              <a:lnSpc>
                <a:spcPct val="100000"/>
              </a:lnSpc>
              <a:spcBef>
                <a:spcPts val="0"/>
              </a:spcBef>
              <a:spcAft>
                <a:spcPts val="0"/>
              </a:spcAft>
              <a:buNone/>
            </a:pPr>
            <a:r>
              <a:rPr lang="en-US" dirty="0">
                <a:solidFill>
                  <a:srgbClr val="FFFFFF"/>
                </a:solidFill>
              </a:rPr>
              <a:t>This is when you have to do all the work yourself as the designer.</a:t>
            </a:r>
          </a:p>
          <a:p>
            <a:pPr marL="0" indent="0">
              <a:lnSpc>
                <a:spcPct val="100000"/>
              </a:lnSpc>
              <a:spcBef>
                <a:spcPts val="0"/>
              </a:spcBef>
              <a:spcAft>
                <a:spcPts val="0"/>
              </a:spcAft>
              <a:buNone/>
            </a:pPr>
            <a:endParaRPr lang="en-US" dirty="0">
              <a:solidFill>
                <a:srgbClr val="FFFFFF"/>
              </a:solidFill>
            </a:endParaRPr>
          </a:p>
          <a:p>
            <a:pPr marL="0" indent="0">
              <a:lnSpc>
                <a:spcPct val="100000"/>
              </a:lnSpc>
              <a:spcBef>
                <a:spcPts val="0"/>
              </a:spcBef>
              <a:spcAft>
                <a:spcPts val="0"/>
              </a:spcAft>
              <a:buNone/>
            </a:pPr>
            <a:r>
              <a:rPr lang="en-US" b="1" dirty="0">
                <a:solidFill>
                  <a:srgbClr val="FFFFFF"/>
                </a:solidFill>
              </a:rPr>
              <a:t>Secondary Research</a:t>
            </a:r>
          </a:p>
          <a:p>
            <a:pPr marL="0" indent="0">
              <a:lnSpc>
                <a:spcPct val="100000"/>
              </a:lnSpc>
              <a:spcBef>
                <a:spcPts val="0"/>
              </a:spcBef>
              <a:spcAft>
                <a:spcPts val="0"/>
              </a:spcAft>
              <a:buNone/>
            </a:pPr>
            <a:r>
              <a:rPr lang="en-US" dirty="0">
                <a:solidFill>
                  <a:srgbClr val="FFFFFF"/>
                </a:solidFill>
              </a:rPr>
              <a:t>This is the easier type of research as it requires you to use the results of others research.</a:t>
            </a:r>
          </a:p>
        </p:txBody>
      </p:sp>
      <p:pic>
        <p:nvPicPr>
          <p:cNvPr id="2050" name="Picture 2" descr="Why Writing Notes by Hand is Better than Typing - homework.sg">
            <a:extLst>
              <a:ext uri="{FF2B5EF4-FFF2-40B4-BE49-F238E27FC236}">
                <a16:creationId xmlns:a16="http://schemas.microsoft.com/office/drawing/2014/main" id="{6BFAD5B4-3487-451A-B3E3-B1DC2D21F7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269" r="26614"/>
          <a:stretch/>
        </p:blipFill>
        <p:spPr bwMode="auto">
          <a:xfrm>
            <a:off x="4101410"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research</a:t>
            </a:r>
            <a:br>
              <a:rPr lang="en-GB" dirty="0">
                <a:solidFill>
                  <a:srgbClr val="FFFFFF"/>
                </a:solidFill>
              </a:rPr>
            </a:br>
            <a:r>
              <a:rPr lang="en-GB" sz="2000" dirty="0">
                <a:solidFill>
                  <a:schemeClr val="tx1"/>
                </a:solidFill>
              </a:rPr>
              <a:t>primary research</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155832" cy="4941168"/>
          </a:xfrm>
        </p:spPr>
        <p:txBody>
          <a:bodyPr>
            <a:normAutofit/>
          </a:bodyPr>
          <a:lstStyle/>
          <a:p>
            <a:pPr>
              <a:buClr>
                <a:schemeClr val="bg1"/>
              </a:buClr>
              <a:buFont typeface="Arial" panose="020B0604020202020204" pitchFamily="34" charset="0"/>
              <a:buChar char="•"/>
            </a:pPr>
            <a:r>
              <a:rPr lang="en-US" sz="1800" dirty="0">
                <a:solidFill>
                  <a:srgbClr val="FFFFFF"/>
                </a:solidFill>
              </a:rPr>
              <a:t>Making direct contact with </a:t>
            </a:r>
            <a:r>
              <a:rPr lang="en-US" sz="1800" dirty="0" err="1">
                <a:solidFill>
                  <a:srgbClr val="FFFFFF"/>
                </a:solidFill>
              </a:rPr>
              <a:t>recognised</a:t>
            </a:r>
            <a:r>
              <a:rPr lang="en-US" sz="1800" dirty="0">
                <a:solidFill>
                  <a:srgbClr val="FFFFFF"/>
                </a:solidFill>
              </a:rPr>
              <a:t> experts and interviewing them</a:t>
            </a:r>
          </a:p>
          <a:p>
            <a:pPr>
              <a:buClr>
                <a:schemeClr val="bg1"/>
              </a:buClr>
              <a:buFont typeface="Arial" panose="020B0604020202020204" pitchFamily="34" charset="0"/>
              <a:buChar char="•"/>
            </a:pPr>
            <a:r>
              <a:rPr lang="en-US" sz="1800" dirty="0">
                <a:solidFill>
                  <a:srgbClr val="FFFFFF"/>
                </a:solidFill>
              </a:rPr>
              <a:t>Doing some form of field work</a:t>
            </a:r>
          </a:p>
          <a:p>
            <a:pPr>
              <a:buClr>
                <a:schemeClr val="bg1"/>
              </a:buClr>
              <a:buFont typeface="Arial" panose="020B0604020202020204" pitchFamily="34" charset="0"/>
              <a:buChar char="•"/>
            </a:pPr>
            <a:r>
              <a:rPr lang="en-US" sz="1800" dirty="0">
                <a:solidFill>
                  <a:srgbClr val="FFFFFF"/>
                </a:solidFill>
              </a:rPr>
              <a:t>Keeping in contact with the client</a:t>
            </a:r>
          </a:p>
          <a:p>
            <a:pPr>
              <a:buClr>
                <a:schemeClr val="bg1"/>
              </a:buClr>
              <a:buFont typeface="Arial" panose="020B0604020202020204" pitchFamily="34" charset="0"/>
              <a:buChar char="•"/>
            </a:pPr>
            <a:r>
              <a:rPr lang="en-US" sz="1800" dirty="0">
                <a:solidFill>
                  <a:srgbClr val="FFFFFF"/>
                </a:solidFill>
              </a:rPr>
              <a:t>Testing models and other similar commercially available products</a:t>
            </a:r>
          </a:p>
          <a:p>
            <a:pPr>
              <a:buClr>
                <a:schemeClr val="bg1"/>
              </a:buClr>
              <a:buFont typeface="Arial" panose="020B0604020202020204" pitchFamily="34" charset="0"/>
              <a:buChar char="•"/>
            </a:pPr>
            <a:r>
              <a:rPr lang="en-US" sz="1800" dirty="0">
                <a:solidFill>
                  <a:srgbClr val="FFFFFF"/>
                </a:solidFill>
              </a:rPr>
              <a:t>Visiting exhibitions, displays, and trade shows to collect information</a:t>
            </a:r>
          </a:p>
          <a:p>
            <a:pPr>
              <a:buClr>
                <a:schemeClr val="bg1"/>
              </a:buClr>
              <a:buFont typeface="Arial" panose="020B0604020202020204" pitchFamily="34" charset="0"/>
              <a:buChar char="•"/>
            </a:pPr>
            <a:r>
              <a:rPr lang="en-US" sz="1800" dirty="0">
                <a:solidFill>
                  <a:srgbClr val="FFFFFF"/>
                </a:solidFill>
              </a:rPr>
              <a:t>Producing questionnaires and carrying out surveys</a:t>
            </a:r>
          </a:p>
          <a:p>
            <a:pPr>
              <a:buClr>
                <a:schemeClr val="bg1"/>
              </a:buClr>
              <a:buFont typeface="Arial" panose="020B0604020202020204" pitchFamily="34" charset="0"/>
              <a:buChar char="•"/>
            </a:pPr>
            <a:r>
              <a:rPr lang="en-US" sz="1800" dirty="0">
                <a:solidFill>
                  <a:srgbClr val="FFFFFF"/>
                </a:solidFill>
              </a:rPr>
              <a:t>Modelling and conducting computer simulations and </a:t>
            </a:r>
            <a:r>
              <a:rPr lang="en-US" sz="1800" dirty="0" err="1">
                <a:solidFill>
                  <a:srgbClr val="FFFFFF"/>
                </a:solidFill>
              </a:rPr>
              <a:t>analysing</a:t>
            </a:r>
            <a:r>
              <a:rPr lang="en-US" sz="1800" dirty="0">
                <a:solidFill>
                  <a:srgbClr val="FFFFFF"/>
                </a:solidFill>
              </a:rPr>
              <a:t> the results </a:t>
            </a:r>
          </a:p>
        </p:txBody>
      </p:sp>
      <p:pic>
        <p:nvPicPr>
          <p:cNvPr id="3076" name="Picture 4" descr="The Biggest Things People Get Wrong About Online Surveys">
            <a:extLst>
              <a:ext uri="{FF2B5EF4-FFF2-40B4-BE49-F238E27FC236}">
                <a16:creationId xmlns:a16="http://schemas.microsoft.com/office/drawing/2014/main" id="{6440E53A-239C-49A5-8F77-0FD691DA0A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125" r="19856"/>
          <a:stretch/>
        </p:blipFill>
        <p:spPr bwMode="auto">
          <a:xfrm>
            <a:off x="4101410"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446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research</a:t>
            </a:r>
            <a:br>
              <a:rPr lang="en-GB" dirty="0">
                <a:solidFill>
                  <a:srgbClr val="FFFFFF"/>
                </a:solidFill>
              </a:rPr>
            </a:br>
            <a:r>
              <a:rPr lang="en-GB" sz="2000" dirty="0">
                <a:solidFill>
                  <a:schemeClr val="tx1"/>
                </a:solidFill>
              </a:rPr>
              <a:t>secondary research</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Autofit/>
          </a:bodyPr>
          <a:lstStyle/>
          <a:p>
            <a:pPr>
              <a:buClr>
                <a:schemeClr val="bg1"/>
              </a:buClr>
              <a:buFont typeface="Arial" panose="020B0604020202020204" pitchFamily="34" charset="0"/>
              <a:buChar char="•"/>
            </a:pPr>
            <a:r>
              <a:rPr lang="en-US" dirty="0" smtClean="0">
                <a:solidFill>
                  <a:srgbClr val="FFFFFF"/>
                </a:solidFill>
              </a:rPr>
              <a:t> Reading </a:t>
            </a:r>
            <a:r>
              <a:rPr lang="en-US" dirty="0">
                <a:solidFill>
                  <a:srgbClr val="FFFFFF"/>
                </a:solidFill>
              </a:rPr>
              <a:t>articles from books, magazines and journals</a:t>
            </a:r>
          </a:p>
          <a:p>
            <a:pPr>
              <a:buClr>
                <a:schemeClr val="bg1"/>
              </a:buClr>
              <a:buFont typeface="Arial" panose="020B0604020202020204" pitchFamily="34" charset="0"/>
              <a:buChar char="•"/>
            </a:pPr>
            <a:r>
              <a:rPr lang="en-US" dirty="0" smtClean="0">
                <a:solidFill>
                  <a:srgbClr val="FFFFFF"/>
                </a:solidFill>
              </a:rPr>
              <a:t> Accessing </a:t>
            </a:r>
            <a:r>
              <a:rPr lang="en-US" dirty="0">
                <a:solidFill>
                  <a:srgbClr val="FFFFFF"/>
                </a:solidFill>
              </a:rPr>
              <a:t>the internet</a:t>
            </a:r>
          </a:p>
          <a:p>
            <a:pPr>
              <a:buClr>
                <a:schemeClr val="bg1"/>
              </a:buClr>
              <a:buFont typeface="Arial" panose="020B0604020202020204" pitchFamily="34" charset="0"/>
              <a:buChar char="•"/>
            </a:pPr>
            <a:r>
              <a:rPr lang="en-US" dirty="0" smtClean="0">
                <a:solidFill>
                  <a:srgbClr val="FFFFFF"/>
                </a:solidFill>
              </a:rPr>
              <a:t> Collecting </a:t>
            </a:r>
            <a:r>
              <a:rPr lang="en-US" dirty="0">
                <a:solidFill>
                  <a:srgbClr val="FFFFFF"/>
                </a:solidFill>
              </a:rPr>
              <a:t>product literature produced by the manufacturer/designer</a:t>
            </a:r>
          </a:p>
          <a:p>
            <a:pPr>
              <a:buClr>
                <a:schemeClr val="bg1"/>
              </a:buClr>
              <a:buFont typeface="Arial" panose="020B0604020202020204" pitchFamily="34" charset="0"/>
              <a:buChar char="•"/>
            </a:pPr>
            <a:r>
              <a:rPr lang="en-US" dirty="0" smtClean="0">
                <a:solidFill>
                  <a:srgbClr val="FFFFFF"/>
                </a:solidFill>
              </a:rPr>
              <a:t> Reading </a:t>
            </a:r>
            <a:r>
              <a:rPr lang="en-US" dirty="0">
                <a:solidFill>
                  <a:srgbClr val="FFFFFF"/>
                </a:solidFill>
              </a:rPr>
              <a:t>handout sheets, data sheets, consumer reports </a:t>
            </a:r>
          </a:p>
        </p:txBody>
      </p:sp>
      <p:pic>
        <p:nvPicPr>
          <p:cNvPr id="4098" name="Picture 2" descr="Stack of Journals FINAL – IIHR – Hydroscience &amp; Engineering">
            <a:extLst>
              <a:ext uri="{FF2B5EF4-FFF2-40B4-BE49-F238E27FC236}">
                <a16:creationId xmlns:a16="http://schemas.microsoft.com/office/drawing/2014/main" id="{440D62E3-C9CB-4163-80F1-968D88FB949D}"/>
              </a:ext>
            </a:extLst>
          </p:cNvPr>
          <p:cNvPicPr>
            <a:picLocks noChangeAspect="1" noChangeArrowheads="1"/>
          </p:cNvPicPr>
          <p:nvPr/>
        </p:nvPicPr>
        <p:blipFill>
          <a:blip r:embed="rId2">
            <a:clrChange>
              <a:clrFrom>
                <a:srgbClr val="FCF7F7"/>
              </a:clrFrom>
              <a:clrTo>
                <a:srgbClr val="FCF7F7">
                  <a:alpha val="0"/>
                </a:srgbClr>
              </a:clrTo>
            </a:clrChange>
            <a:extLst>
              <a:ext uri="{28A0092B-C50C-407E-A947-70E740481C1C}">
                <a14:useLocalDpi xmlns:a14="http://schemas.microsoft.com/office/drawing/2010/main" val="0"/>
              </a:ext>
            </a:extLst>
          </a:blip>
          <a:srcRect/>
          <a:stretch>
            <a:fillRect/>
          </a:stretch>
        </p:blipFill>
        <p:spPr bwMode="auto">
          <a:xfrm>
            <a:off x="4211960" y="2021904"/>
            <a:ext cx="4818591" cy="281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86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rgbClr val="FFFFFF"/>
                </a:solidFill>
              </a:rPr>
              <a:t>Types of research</a:t>
            </a:r>
            <a:r>
              <a:rPr lang="en-GB" dirty="0">
                <a:solidFill>
                  <a:srgbClr val="FFFFFF"/>
                </a:solidFill>
              </a:rPr>
              <a:t/>
            </a:r>
            <a:br>
              <a:rPr lang="en-GB" dirty="0">
                <a:solidFill>
                  <a:srgbClr val="FFFFFF"/>
                </a:solidFill>
              </a:rPr>
            </a:br>
            <a:r>
              <a:rPr lang="en-GB" sz="2000" dirty="0">
                <a:solidFill>
                  <a:schemeClr val="tx1"/>
                </a:solidFill>
              </a:rPr>
              <a:t>field research</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500" y="1916832"/>
            <a:ext cx="3352428" cy="4941168"/>
          </a:xfrm>
        </p:spPr>
        <p:txBody>
          <a:bodyPr>
            <a:normAutofit/>
          </a:bodyPr>
          <a:lstStyle/>
          <a:p>
            <a:pPr>
              <a:buClr>
                <a:schemeClr val="bg1"/>
              </a:buClr>
              <a:buFont typeface="Arial" panose="020B0604020202020204" pitchFamily="34" charset="0"/>
              <a:buChar char="•"/>
            </a:pPr>
            <a:r>
              <a:rPr lang="en-US" sz="1600" b="1" dirty="0">
                <a:solidFill>
                  <a:srgbClr val="FFFFFF"/>
                </a:solidFill>
              </a:rPr>
              <a:t>EXPERIMENTS, </a:t>
            </a:r>
            <a:r>
              <a:rPr lang="en-US" sz="1600" dirty="0">
                <a:solidFill>
                  <a:srgbClr val="FFFFFF"/>
                </a:solidFill>
              </a:rPr>
              <a:t>such as demonstrating a new product in a store after its launch or conducting tests on product in class</a:t>
            </a:r>
          </a:p>
          <a:p>
            <a:pPr>
              <a:buClr>
                <a:schemeClr val="bg1"/>
              </a:buClr>
              <a:buFont typeface="Arial" panose="020B0604020202020204" pitchFamily="34" charset="0"/>
              <a:buChar char="•"/>
            </a:pPr>
            <a:r>
              <a:rPr lang="en-US" sz="1600" b="1" dirty="0">
                <a:solidFill>
                  <a:srgbClr val="FFFFFF"/>
                </a:solidFill>
              </a:rPr>
              <a:t>AUDITS</a:t>
            </a:r>
            <a:r>
              <a:rPr lang="en-US" sz="1600" dirty="0">
                <a:solidFill>
                  <a:srgbClr val="FFFFFF"/>
                </a:solidFill>
              </a:rPr>
              <a:t>, carrying out a check of product stocks in shops and stores</a:t>
            </a:r>
          </a:p>
          <a:p>
            <a:pPr>
              <a:buClr>
                <a:schemeClr val="bg1"/>
              </a:buClr>
              <a:buFont typeface="Arial" panose="020B0604020202020204" pitchFamily="34" charset="0"/>
              <a:buChar char="•"/>
            </a:pPr>
            <a:r>
              <a:rPr lang="en-US" sz="1600" b="1" dirty="0">
                <a:solidFill>
                  <a:srgbClr val="FFFFFF"/>
                </a:solidFill>
              </a:rPr>
              <a:t>OBSERVING</a:t>
            </a:r>
            <a:r>
              <a:rPr lang="en-US" sz="1600" dirty="0">
                <a:solidFill>
                  <a:srgbClr val="FFFFFF"/>
                </a:solidFill>
              </a:rPr>
              <a:t>, such as noting how many people use a public telephone over a period</a:t>
            </a:r>
          </a:p>
          <a:p>
            <a:pPr>
              <a:buClr>
                <a:schemeClr val="bg1"/>
              </a:buClr>
              <a:buFont typeface="Arial" panose="020B0604020202020204" pitchFamily="34" charset="0"/>
              <a:buChar char="•"/>
            </a:pPr>
            <a:r>
              <a:rPr lang="en-US" sz="1600" b="1" dirty="0">
                <a:solidFill>
                  <a:srgbClr val="FFFFFF"/>
                </a:solidFill>
              </a:rPr>
              <a:t>RECORDING</a:t>
            </a:r>
            <a:r>
              <a:rPr lang="en-US" sz="1600" dirty="0">
                <a:solidFill>
                  <a:srgbClr val="FFFFFF"/>
                </a:solidFill>
              </a:rPr>
              <a:t>, counting how often consumers use a specific product over a set time</a:t>
            </a:r>
          </a:p>
          <a:p>
            <a:pPr>
              <a:buClr>
                <a:schemeClr val="bg1"/>
              </a:buClr>
              <a:buFont typeface="Arial" panose="020B0604020202020204" pitchFamily="34" charset="0"/>
              <a:buChar char="•"/>
            </a:pPr>
            <a:r>
              <a:rPr lang="en-US" sz="1600" b="1" dirty="0">
                <a:solidFill>
                  <a:srgbClr val="FFFFFF"/>
                </a:solidFill>
              </a:rPr>
              <a:t>SURVEYS</a:t>
            </a:r>
            <a:r>
              <a:rPr lang="en-US" sz="1600" dirty="0">
                <a:solidFill>
                  <a:srgbClr val="FFFFFF"/>
                </a:solidFill>
              </a:rPr>
              <a:t>, interaction with a specified market group through questionnaires, individual interviews and group interviews</a:t>
            </a:r>
          </a:p>
        </p:txBody>
      </p:sp>
      <p:pic>
        <p:nvPicPr>
          <p:cNvPr id="5122" name="Picture 2" descr="Why So Many Apple Fans Choose 'S' Model iPhones">
            <a:extLst>
              <a:ext uri="{FF2B5EF4-FFF2-40B4-BE49-F238E27FC236}">
                <a16:creationId xmlns:a16="http://schemas.microsoft.com/office/drawing/2014/main" id="{DD046E4E-FB35-4F33-AC89-E42E8BFCB3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4" r="18348"/>
          <a:stretch/>
        </p:blipFill>
        <p:spPr bwMode="auto">
          <a:xfrm>
            <a:off x="4101411"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7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rgbClr val="FFFFFF"/>
                </a:solidFill>
              </a:rPr>
              <a:t>Types of research</a:t>
            </a:r>
            <a:r>
              <a:rPr lang="en-GB" dirty="0">
                <a:solidFill>
                  <a:srgbClr val="FFFFFF"/>
                </a:solidFill>
              </a:rPr>
              <a:t/>
            </a:r>
            <a:br>
              <a:rPr lang="en-GB" dirty="0">
                <a:solidFill>
                  <a:srgbClr val="FFFFFF"/>
                </a:solidFill>
              </a:rPr>
            </a:br>
            <a:r>
              <a:rPr lang="en-GB" sz="2000" dirty="0">
                <a:solidFill>
                  <a:schemeClr val="tx1"/>
                </a:solidFill>
              </a:rPr>
              <a:t>desk research</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179512" y="1828778"/>
            <a:ext cx="3744416" cy="4941168"/>
          </a:xfrm>
        </p:spPr>
        <p:txBody>
          <a:bodyPr>
            <a:noAutofit/>
          </a:bodyPr>
          <a:lstStyle/>
          <a:p>
            <a:pPr marL="0" indent="0">
              <a:lnSpc>
                <a:spcPct val="120000"/>
              </a:lnSpc>
              <a:spcBef>
                <a:spcPts val="0"/>
              </a:spcBef>
              <a:spcAft>
                <a:spcPts val="0"/>
              </a:spcAft>
              <a:buClr>
                <a:schemeClr val="bg1"/>
              </a:buClr>
              <a:buNone/>
            </a:pPr>
            <a:r>
              <a:rPr lang="en-US" sz="1400" b="1" dirty="0">
                <a:solidFill>
                  <a:srgbClr val="FFFFFF"/>
                </a:solidFill>
              </a:rPr>
              <a:t>EXTERNAL SOURCES</a:t>
            </a:r>
          </a:p>
          <a:p>
            <a:pPr marL="0" indent="0">
              <a:lnSpc>
                <a:spcPct val="120000"/>
              </a:lnSpc>
              <a:spcBef>
                <a:spcPts val="0"/>
              </a:spcBef>
              <a:spcAft>
                <a:spcPts val="0"/>
              </a:spcAft>
              <a:buClr>
                <a:schemeClr val="bg1"/>
              </a:buClr>
              <a:buNone/>
            </a:pPr>
            <a:r>
              <a:rPr lang="en-US" sz="1400" dirty="0">
                <a:solidFill>
                  <a:srgbClr val="FFFFFF"/>
                </a:solidFill>
              </a:rPr>
              <a:t>Reports, newspapers, journals, media reports, government audits</a:t>
            </a:r>
          </a:p>
          <a:p>
            <a:pPr marL="0" indent="0">
              <a:lnSpc>
                <a:spcPct val="120000"/>
              </a:lnSpc>
              <a:spcBef>
                <a:spcPts val="0"/>
              </a:spcBef>
              <a:spcAft>
                <a:spcPts val="0"/>
              </a:spcAft>
              <a:buClr>
                <a:schemeClr val="bg1"/>
              </a:buClr>
              <a:buNone/>
            </a:pPr>
            <a:endParaRPr lang="en-US" sz="1400" dirty="0">
              <a:solidFill>
                <a:srgbClr val="FFFFFF"/>
              </a:solidFill>
            </a:endParaRPr>
          </a:p>
          <a:p>
            <a:pPr marL="0" indent="0">
              <a:lnSpc>
                <a:spcPct val="120000"/>
              </a:lnSpc>
              <a:spcBef>
                <a:spcPts val="0"/>
              </a:spcBef>
              <a:spcAft>
                <a:spcPts val="0"/>
              </a:spcAft>
              <a:buClr>
                <a:schemeClr val="bg1"/>
              </a:buClr>
              <a:buNone/>
            </a:pPr>
            <a:r>
              <a:rPr lang="en-US" sz="1400" b="1" dirty="0">
                <a:solidFill>
                  <a:srgbClr val="FFFFFF"/>
                </a:solidFill>
              </a:rPr>
              <a:t>INTERNAL SOURCES</a:t>
            </a:r>
          </a:p>
          <a:p>
            <a:pPr marL="0" indent="0">
              <a:lnSpc>
                <a:spcPct val="120000"/>
              </a:lnSpc>
              <a:spcBef>
                <a:spcPts val="0"/>
              </a:spcBef>
              <a:spcAft>
                <a:spcPts val="0"/>
              </a:spcAft>
              <a:buClr>
                <a:schemeClr val="bg1"/>
              </a:buClr>
              <a:buNone/>
            </a:pPr>
            <a:r>
              <a:rPr lang="en-US" sz="1400" dirty="0">
                <a:solidFill>
                  <a:srgbClr val="FFFFFF"/>
                </a:solidFill>
              </a:rPr>
              <a:t>Accounts, sales records But NOTE:</a:t>
            </a:r>
          </a:p>
          <a:p>
            <a:pPr lvl="1">
              <a:lnSpc>
                <a:spcPct val="120000"/>
              </a:lnSpc>
              <a:spcBef>
                <a:spcPts val="0"/>
              </a:spcBef>
              <a:spcAft>
                <a:spcPts val="0"/>
              </a:spcAft>
              <a:buClr>
                <a:schemeClr val="bg1"/>
              </a:buClr>
              <a:buFont typeface="Arial" panose="020B0604020202020204" pitchFamily="34" charset="0"/>
              <a:buChar char="•"/>
            </a:pPr>
            <a:r>
              <a:rPr lang="en-US" sz="1400" dirty="0">
                <a:solidFill>
                  <a:srgbClr val="FFFFFF"/>
                </a:solidFill>
              </a:rPr>
              <a:t>Desk research may not always provide the most up-to-date information.</a:t>
            </a:r>
          </a:p>
          <a:p>
            <a:pPr lvl="1">
              <a:lnSpc>
                <a:spcPct val="120000"/>
              </a:lnSpc>
              <a:spcBef>
                <a:spcPts val="0"/>
              </a:spcBef>
              <a:spcAft>
                <a:spcPts val="0"/>
              </a:spcAft>
              <a:buClr>
                <a:schemeClr val="bg1"/>
              </a:buClr>
              <a:buFont typeface="Arial" panose="020B0604020202020204" pitchFamily="34" charset="0"/>
              <a:buChar char="•"/>
            </a:pPr>
            <a:r>
              <a:rPr lang="en-US" sz="1400" dirty="0">
                <a:solidFill>
                  <a:srgbClr val="FFFFFF"/>
                </a:solidFill>
              </a:rPr>
              <a:t>The fact that the source has already been published may mean that current trends or new competition to the product have not been taken into account.</a:t>
            </a:r>
          </a:p>
          <a:p>
            <a:pPr lvl="1">
              <a:lnSpc>
                <a:spcPct val="120000"/>
              </a:lnSpc>
              <a:spcBef>
                <a:spcPts val="0"/>
              </a:spcBef>
              <a:spcAft>
                <a:spcPts val="0"/>
              </a:spcAft>
              <a:buClr>
                <a:schemeClr val="bg1"/>
              </a:buClr>
              <a:buFont typeface="Arial" panose="020B0604020202020204" pitchFamily="34" charset="0"/>
              <a:buChar char="•"/>
            </a:pPr>
            <a:r>
              <a:rPr lang="en-US" sz="1400" dirty="0">
                <a:solidFill>
                  <a:srgbClr val="FFFFFF"/>
                </a:solidFill>
              </a:rPr>
              <a:t>However, it may well provide general information about consumers and competitors.</a:t>
            </a:r>
          </a:p>
          <a:p>
            <a:pPr lvl="1">
              <a:lnSpc>
                <a:spcPct val="120000"/>
              </a:lnSpc>
              <a:spcBef>
                <a:spcPts val="0"/>
              </a:spcBef>
              <a:spcAft>
                <a:spcPts val="0"/>
              </a:spcAft>
              <a:buClr>
                <a:schemeClr val="bg1"/>
              </a:buClr>
              <a:buFont typeface="Arial" panose="020B0604020202020204" pitchFamily="34" charset="0"/>
              <a:buChar char="•"/>
            </a:pPr>
            <a:r>
              <a:rPr lang="en-US" sz="1400" dirty="0">
                <a:solidFill>
                  <a:srgbClr val="FFFFFF"/>
                </a:solidFill>
              </a:rPr>
              <a:t>It is much cheaper and quicker to undertake than field research because the information has already been recorded.</a:t>
            </a:r>
          </a:p>
          <a:p>
            <a:pPr lvl="1">
              <a:lnSpc>
                <a:spcPct val="120000"/>
              </a:lnSpc>
              <a:spcBef>
                <a:spcPts val="0"/>
              </a:spcBef>
              <a:spcAft>
                <a:spcPts val="0"/>
              </a:spcAft>
              <a:buClr>
                <a:schemeClr val="bg1"/>
              </a:buClr>
              <a:buFont typeface="Arial" panose="020B0604020202020204" pitchFamily="34" charset="0"/>
              <a:buChar char="•"/>
            </a:pPr>
            <a:r>
              <a:rPr lang="en-US" sz="1400" dirty="0">
                <a:solidFill>
                  <a:srgbClr val="FFFFFF"/>
                </a:solidFill>
              </a:rPr>
              <a:t>For this reason it is normally undertaken first. </a:t>
            </a:r>
          </a:p>
        </p:txBody>
      </p:sp>
      <p:pic>
        <p:nvPicPr>
          <p:cNvPr id="6146" name="Picture 2" descr="What is Online Marketing Research? (with pictures)">
            <a:extLst>
              <a:ext uri="{FF2B5EF4-FFF2-40B4-BE49-F238E27FC236}">
                <a16:creationId xmlns:a16="http://schemas.microsoft.com/office/drawing/2014/main" id="{BFEBF339-F005-4A9C-92B4-FA52C18A58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630" r="4516"/>
          <a:stretch/>
        </p:blipFill>
        <p:spPr bwMode="auto">
          <a:xfrm>
            <a:off x="4101410" y="-1"/>
            <a:ext cx="5042589" cy="684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9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rgbClr val="FFFFFF"/>
                </a:solidFill>
              </a:rPr>
              <a:t>Establishing a target market</a:t>
            </a:r>
            <a:endParaRPr lang="en-GB" sz="2000"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500" y="1916832"/>
            <a:ext cx="3352428" cy="4941168"/>
          </a:xfrm>
        </p:spPr>
        <p:txBody>
          <a:bodyPr>
            <a:normAutofit/>
          </a:bodyPr>
          <a:lstStyle/>
          <a:p>
            <a:pPr>
              <a:buClr>
                <a:schemeClr val="bg1"/>
              </a:buClr>
              <a:buFont typeface="Arial" panose="020B0604020202020204" pitchFamily="34" charset="0"/>
              <a:buChar char="•"/>
            </a:pPr>
            <a:r>
              <a:rPr lang="en-US" dirty="0">
                <a:solidFill>
                  <a:srgbClr val="FFFFFF"/>
                </a:solidFill>
              </a:rPr>
              <a:t>Before you begin field research you need to identify your target market</a:t>
            </a:r>
          </a:p>
          <a:p>
            <a:pPr>
              <a:buClr>
                <a:schemeClr val="bg1"/>
              </a:buClr>
              <a:buFont typeface="Arial" panose="020B0604020202020204" pitchFamily="34" charset="0"/>
              <a:buChar char="•"/>
            </a:pPr>
            <a:r>
              <a:rPr lang="en-US" dirty="0">
                <a:solidFill>
                  <a:srgbClr val="FFFFFF"/>
                </a:solidFill>
              </a:rPr>
              <a:t>How are the people in the survey to be chosen? </a:t>
            </a:r>
          </a:p>
          <a:p>
            <a:pPr>
              <a:buClr>
                <a:schemeClr val="bg1"/>
              </a:buClr>
              <a:buFont typeface="Arial" panose="020B0604020202020204" pitchFamily="34" charset="0"/>
              <a:buChar char="•"/>
            </a:pPr>
            <a:r>
              <a:rPr lang="en-US" dirty="0">
                <a:solidFill>
                  <a:srgbClr val="FFFFFF"/>
                </a:solidFill>
              </a:rPr>
              <a:t>Who is to be surveyed?</a:t>
            </a:r>
          </a:p>
          <a:p>
            <a:pPr>
              <a:buClr>
                <a:schemeClr val="bg1"/>
              </a:buClr>
              <a:buFont typeface="Arial" panose="020B0604020202020204" pitchFamily="34" charset="0"/>
              <a:buChar char="•"/>
            </a:pPr>
            <a:r>
              <a:rPr lang="en-US" dirty="0">
                <a:solidFill>
                  <a:srgbClr val="FFFFFF"/>
                </a:solidFill>
              </a:rPr>
              <a:t>How many people should be surveyed?</a:t>
            </a:r>
          </a:p>
          <a:p>
            <a:pPr>
              <a:buClr>
                <a:schemeClr val="bg1"/>
              </a:buClr>
              <a:buFont typeface="Arial" panose="020B0604020202020204" pitchFamily="34" charset="0"/>
              <a:buChar char="•"/>
            </a:pPr>
            <a:endParaRPr lang="en-US" sz="1800" dirty="0">
              <a:solidFill>
                <a:srgbClr val="FFFFFF"/>
              </a:solidFill>
            </a:endParaRPr>
          </a:p>
        </p:txBody>
      </p:sp>
      <p:pic>
        <p:nvPicPr>
          <p:cNvPr id="7170" name="Picture 2" descr="Target Marketing and Market Segmentation">
            <a:extLst>
              <a:ext uri="{FF2B5EF4-FFF2-40B4-BE49-F238E27FC236}">
                <a16:creationId xmlns:a16="http://schemas.microsoft.com/office/drawing/2014/main" id="{85E49447-6683-499C-8385-0582E9CE60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0506" y="1707808"/>
            <a:ext cx="4570942" cy="342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35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rgbClr val="FFFFFF"/>
                </a:solidFill>
              </a:rPr>
              <a:t>Designing a survey</a:t>
            </a:r>
            <a:endParaRPr lang="en-GB" sz="2000"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96834" y="1916832"/>
            <a:ext cx="3327094" cy="4941168"/>
          </a:xfrm>
        </p:spPr>
        <p:txBody>
          <a:bodyPr>
            <a:noAutofit/>
          </a:bodyPr>
          <a:lstStyle/>
          <a:p>
            <a:pPr>
              <a:buClr>
                <a:schemeClr val="bg1"/>
              </a:buClr>
              <a:buFont typeface="Arial" panose="020B0604020202020204" pitchFamily="34" charset="0"/>
              <a:buChar char="•"/>
            </a:pPr>
            <a:r>
              <a:rPr lang="en-US" dirty="0">
                <a:solidFill>
                  <a:srgbClr val="FFFFFF"/>
                </a:solidFill>
              </a:rPr>
              <a:t>Use different types of questions </a:t>
            </a:r>
          </a:p>
          <a:p>
            <a:pPr>
              <a:buClr>
                <a:schemeClr val="bg1"/>
              </a:buClr>
              <a:buFont typeface="Arial" panose="020B0604020202020204" pitchFamily="34" charset="0"/>
              <a:buChar char="•"/>
            </a:pPr>
            <a:r>
              <a:rPr lang="en-US" dirty="0">
                <a:solidFill>
                  <a:srgbClr val="FFFFFF"/>
                </a:solidFill>
              </a:rPr>
              <a:t>Make sure that you find out ages and sex of participant for your analysis </a:t>
            </a:r>
          </a:p>
          <a:p>
            <a:pPr>
              <a:buClr>
                <a:schemeClr val="bg1"/>
              </a:buClr>
              <a:buFont typeface="Arial" panose="020B0604020202020204" pitchFamily="34" charset="0"/>
              <a:buChar char="•"/>
            </a:pPr>
            <a:r>
              <a:rPr lang="en-US" dirty="0">
                <a:solidFill>
                  <a:srgbClr val="FFFFFF"/>
                </a:solidFill>
              </a:rPr>
              <a:t>Ensure that the survey is easy to read and quick to complete </a:t>
            </a:r>
          </a:p>
          <a:p>
            <a:pPr>
              <a:buClr>
                <a:schemeClr val="bg1"/>
              </a:buClr>
              <a:buFont typeface="Arial" panose="020B0604020202020204" pitchFamily="34" charset="0"/>
              <a:buChar char="•"/>
            </a:pPr>
            <a:r>
              <a:rPr lang="en-US" dirty="0">
                <a:solidFill>
                  <a:srgbClr val="FFFFFF"/>
                </a:solidFill>
              </a:rPr>
              <a:t>Have a wider cross section for your survey than the class – friends/family/other teachers/work colleagues/ </a:t>
            </a:r>
            <a:r>
              <a:rPr lang="en-US" dirty="0" err="1">
                <a:solidFill>
                  <a:srgbClr val="FFFFFF"/>
                </a:solidFill>
              </a:rPr>
              <a:t>etc</a:t>
            </a:r>
            <a:r>
              <a:rPr lang="en-US" dirty="0">
                <a:solidFill>
                  <a:srgbClr val="FFFFFF"/>
                </a:solidFill>
              </a:rPr>
              <a:t> </a:t>
            </a:r>
          </a:p>
          <a:p>
            <a:pPr>
              <a:buClr>
                <a:schemeClr val="bg1"/>
              </a:buClr>
              <a:buFont typeface="Arial" panose="020B0604020202020204" pitchFamily="34" charset="0"/>
              <a:buChar char="•"/>
            </a:pPr>
            <a:r>
              <a:rPr lang="en-US" dirty="0">
                <a:solidFill>
                  <a:srgbClr val="FFFFFF"/>
                </a:solidFill>
              </a:rPr>
              <a:t>Use paper or use survey </a:t>
            </a:r>
            <a:r>
              <a:rPr lang="en-US" dirty="0" smtClean="0">
                <a:solidFill>
                  <a:srgbClr val="FFFFFF"/>
                </a:solidFill>
              </a:rPr>
              <a:t>monkey</a:t>
            </a:r>
            <a:r>
              <a:rPr lang="en-US" dirty="0">
                <a:solidFill>
                  <a:srgbClr val="FFFFFF"/>
                </a:solidFill>
              </a:rPr>
              <a:t>.</a:t>
            </a:r>
          </a:p>
          <a:p>
            <a:pPr>
              <a:buClr>
                <a:schemeClr val="bg1"/>
              </a:buClr>
              <a:buFont typeface="Arial" panose="020B0604020202020204" pitchFamily="34" charset="0"/>
              <a:buChar char="•"/>
            </a:pPr>
            <a:endParaRPr lang="en-US" dirty="0">
              <a:solidFill>
                <a:srgbClr val="FFFFFF"/>
              </a:solidFill>
            </a:endParaRPr>
          </a:p>
          <a:p>
            <a:pPr>
              <a:buClr>
                <a:schemeClr val="bg1"/>
              </a:buClr>
              <a:buFont typeface="Arial" panose="020B0604020202020204" pitchFamily="34" charset="0"/>
              <a:buChar char="•"/>
            </a:pPr>
            <a:endParaRPr lang="en-US" dirty="0">
              <a:solidFill>
                <a:srgbClr val="FFFFFF"/>
              </a:solidFill>
            </a:endParaRPr>
          </a:p>
        </p:txBody>
      </p:sp>
      <p:pic>
        <p:nvPicPr>
          <p:cNvPr id="8194" name="Picture 2">
            <a:extLst>
              <a:ext uri="{FF2B5EF4-FFF2-40B4-BE49-F238E27FC236}">
                <a16:creationId xmlns:a16="http://schemas.microsoft.com/office/drawing/2014/main" id="{D5B990B2-08E8-4F8B-A3BC-6BCDA274F0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35" r="30197"/>
          <a:stretch/>
        </p:blipFill>
        <p:spPr bwMode="auto">
          <a:xfrm>
            <a:off x="4101410"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983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CFEBC7-F4D9-42A8-81DE-64B6A0F2F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701</Words>
  <Application>Microsoft Office PowerPoint</Application>
  <PresentationFormat>On-screen Show (4:3)</PresentationFormat>
  <Paragraphs>76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Tw Cen MT</vt:lpstr>
      <vt:lpstr>Tw Cen MT Condensed</vt:lpstr>
      <vt:lpstr>Wingdings 3</vt:lpstr>
      <vt:lpstr>Integral</vt:lpstr>
      <vt:lpstr>higher Design &amp; Manufacture</vt:lpstr>
      <vt:lpstr>Learning intentions &amp; success criteria</vt:lpstr>
      <vt:lpstr>research types of research</vt:lpstr>
      <vt:lpstr>research primary research</vt:lpstr>
      <vt:lpstr>research secondary research</vt:lpstr>
      <vt:lpstr>Types of research field research</vt:lpstr>
      <vt:lpstr>Types of research desk research</vt:lpstr>
      <vt:lpstr>Establishing a target market</vt:lpstr>
      <vt:lpstr>Designing a survey</vt:lpstr>
      <vt:lpstr>Different types of questions</vt:lpstr>
      <vt:lpstr>Focus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Design &amp; Manufacture</dc:title>
  <dc:creator>Scott Porter</dc:creator>
  <cp:lastModifiedBy>025SPorter</cp:lastModifiedBy>
  <cp:revision>4</cp:revision>
  <dcterms:created xsi:type="dcterms:W3CDTF">2020-05-26T12:57:27Z</dcterms:created>
  <dcterms:modified xsi:type="dcterms:W3CDTF">2020-08-24T07:09:30Z</dcterms:modified>
</cp:coreProperties>
</file>